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12565" y="268300"/>
            <a:ext cx="5506720" cy="7282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3384" y="1480261"/>
            <a:ext cx="7957184" cy="4401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3386" y="1361643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651505" y="3084322"/>
            <a:ext cx="5281295" cy="1806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25"/>
              </a:spcBef>
            </a:pPr>
            <a:endParaRPr sz="32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254" y="2762758"/>
            <a:ext cx="2183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5051A23-0A0E-F628-4F86-0E1C226A79CB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4DD0BC0-48BC-2FDF-D49D-4CD1CAA276D2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E7DB8EC-332A-6B70-6E0C-041EC80D7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6B46AD5-84F7-EDF5-9DD4-2D165613DD88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940ECB7B-3224-7E0F-9586-CEC12E9719BF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333" rIns="0" bIns="0" rtlCol="0">
            <a:spAutoFit/>
          </a:bodyPr>
          <a:lstStyle/>
          <a:p>
            <a:pPr marL="119126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Background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indent="-571500">
              <a:lnSpc>
                <a:spcPts val="3420"/>
              </a:lnSpc>
              <a:spcBef>
                <a:spcPts val="100"/>
              </a:spcBef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5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5" dirty="0"/>
              <a:t> </a:t>
            </a:r>
            <a:r>
              <a:rPr dirty="0"/>
              <a:t>point</a:t>
            </a:r>
            <a:r>
              <a:rPr spc="-75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24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5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second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75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24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third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65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42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65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fourth</a:t>
            </a:r>
            <a:r>
              <a:rPr spc="-60" dirty="0"/>
              <a:t> </a:t>
            </a:r>
            <a:r>
              <a:rPr dirty="0"/>
              <a:t>bullet</a:t>
            </a:r>
            <a:r>
              <a:rPr spc="-50" dirty="0"/>
              <a:t> </a:t>
            </a:r>
            <a:r>
              <a:rPr dirty="0"/>
              <a:t>point</a:t>
            </a:r>
            <a:r>
              <a:rPr spc="-60" dirty="0"/>
              <a:t> </a:t>
            </a:r>
            <a:r>
              <a:rPr dirty="0"/>
              <a:t>here</a:t>
            </a:r>
            <a:r>
              <a:rPr spc="-60" dirty="0"/>
              <a:t> </a:t>
            </a:r>
            <a:r>
              <a:rPr dirty="0"/>
              <a:t>(if</a:t>
            </a:r>
            <a:r>
              <a:rPr spc="-65" dirty="0"/>
              <a:t> </a:t>
            </a:r>
            <a:r>
              <a:rPr spc="-10" dirty="0"/>
              <a:t>required)</a:t>
            </a:r>
          </a:p>
          <a:p>
            <a:pPr>
              <a:lnSpc>
                <a:spcPct val="100000"/>
              </a:lnSpc>
              <a:spcBef>
                <a:spcPts val="3350"/>
              </a:spcBef>
              <a:buFont typeface="Arial"/>
              <a:buChar char="•"/>
            </a:pPr>
            <a:endParaRPr spc="-10" dirty="0"/>
          </a:p>
          <a:p>
            <a:pPr marL="4231640">
              <a:lnSpc>
                <a:spcPct val="100000"/>
              </a:lnSpc>
            </a:pPr>
            <a:r>
              <a:rPr sz="4000" spc="-10" dirty="0"/>
              <a:t>Objective/s</a:t>
            </a:r>
            <a:endParaRPr sz="4000"/>
          </a:p>
          <a:p>
            <a:pPr marL="584200" indent="-571500">
              <a:lnSpc>
                <a:spcPts val="3420"/>
              </a:lnSpc>
              <a:spcBef>
                <a:spcPts val="2480"/>
              </a:spcBef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5" dirty="0"/>
              <a:t> </a:t>
            </a:r>
            <a:r>
              <a:rPr dirty="0"/>
              <a:t>your</a:t>
            </a:r>
            <a:r>
              <a:rPr spc="-60" dirty="0"/>
              <a:t> </a:t>
            </a:r>
            <a:r>
              <a:rPr dirty="0"/>
              <a:t>first</a:t>
            </a:r>
            <a:r>
              <a:rPr spc="-75" dirty="0"/>
              <a:t> </a:t>
            </a:r>
            <a:r>
              <a:rPr dirty="0"/>
              <a:t>bullet</a:t>
            </a:r>
            <a:r>
              <a:rPr spc="-70" dirty="0"/>
              <a:t> </a:t>
            </a:r>
            <a:r>
              <a:rPr dirty="0"/>
              <a:t>point</a:t>
            </a:r>
            <a:r>
              <a:rPr spc="-70" dirty="0"/>
              <a:t> </a:t>
            </a:r>
            <a:r>
              <a:rPr spc="-20" dirty="0"/>
              <a:t>here</a:t>
            </a:r>
          </a:p>
          <a:p>
            <a:pPr marL="584200" indent="-571500">
              <a:lnSpc>
                <a:spcPts val="3420"/>
              </a:lnSpc>
              <a:buFont typeface="Arial"/>
              <a:buChar char="•"/>
              <a:tabLst>
                <a:tab pos="584200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second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50" dirty="0"/>
              <a:t> </a:t>
            </a:r>
            <a:r>
              <a:rPr dirty="0"/>
              <a:t>point</a:t>
            </a:r>
            <a:r>
              <a:rPr spc="-70" dirty="0"/>
              <a:t> </a:t>
            </a:r>
            <a:r>
              <a:rPr dirty="0"/>
              <a:t>here</a:t>
            </a:r>
            <a:r>
              <a:rPr spc="-70" dirty="0"/>
              <a:t> </a:t>
            </a:r>
            <a:r>
              <a:rPr dirty="0"/>
              <a:t>(if</a:t>
            </a:r>
            <a:r>
              <a:rPr spc="-70" dirty="0"/>
              <a:t> </a:t>
            </a:r>
            <a:r>
              <a:rPr spc="-10" dirty="0"/>
              <a:t>required)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0F3A830-B838-849E-A18A-8A240CBEF499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958766-B4F4-E454-D4CF-AD3EEB71881C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2901FB4-F7F0-7242-190D-22AE773578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8244F32-B2EB-62BE-8F6B-1DAEC3B37221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F9C738CA-DD90-9352-CFF0-EAA337051A0A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76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2103" y="1134262"/>
            <a:ext cx="5167630" cy="1560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547611" y="3019551"/>
            <a:ext cx="1650364" cy="1914525"/>
            <a:chOff x="6547611" y="3019551"/>
            <a:chExt cx="1650364" cy="1914525"/>
          </a:xfrm>
        </p:grpSpPr>
        <p:sp>
          <p:nvSpPr>
            <p:cNvPr id="5" name="object 5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038" y="1184529"/>
                  </a:lnTo>
                  <a:lnTo>
                    <a:pt x="1112198" y="1175232"/>
                  </a:lnTo>
                  <a:lnTo>
                    <a:pt x="1149858" y="1149873"/>
                  </a:lnTo>
                  <a:lnTo>
                    <a:pt x="1175230" y="1112252"/>
                  </a:lnTo>
                  <a:lnTo>
                    <a:pt x="1184529" y="1066165"/>
                  </a:lnTo>
                  <a:lnTo>
                    <a:pt x="1184529" y="118490"/>
                  </a:lnTo>
                  <a:lnTo>
                    <a:pt x="1175230" y="72384"/>
                  </a:lnTo>
                  <a:lnTo>
                    <a:pt x="1149858" y="34718"/>
                  </a:lnTo>
                  <a:lnTo>
                    <a:pt x="1112198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98" y="9316"/>
                  </a:lnTo>
                  <a:lnTo>
                    <a:pt x="1149858" y="34718"/>
                  </a:lnTo>
                  <a:lnTo>
                    <a:pt x="1175230" y="72384"/>
                  </a:lnTo>
                  <a:lnTo>
                    <a:pt x="1184529" y="118490"/>
                  </a:lnTo>
                  <a:lnTo>
                    <a:pt x="1184529" y="1066165"/>
                  </a:lnTo>
                  <a:lnTo>
                    <a:pt x="1175230" y="1112252"/>
                  </a:lnTo>
                  <a:lnTo>
                    <a:pt x="1149858" y="1149873"/>
                  </a:lnTo>
                  <a:lnTo>
                    <a:pt x="1112198" y="1175232"/>
                  </a:lnTo>
                  <a:lnTo>
                    <a:pt x="1066038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1" y="1184655"/>
                  </a:lnTo>
                  <a:lnTo>
                    <a:pt x="1066165" y="1184655"/>
                  </a:lnTo>
                  <a:lnTo>
                    <a:pt x="1112271" y="1175339"/>
                  </a:lnTo>
                  <a:lnTo>
                    <a:pt x="1149937" y="1149937"/>
                  </a:lnTo>
                  <a:lnTo>
                    <a:pt x="1175339" y="1112271"/>
                  </a:lnTo>
                  <a:lnTo>
                    <a:pt x="1184655" y="1066164"/>
                  </a:lnTo>
                  <a:lnTo>
                    <a:pt x="1184655" y="118490"/>
                  </a:lnTo>
                  <a:lnTo>
                    <a:pt x="1175339" y="72384"/>
                  </a:lnTo>
                  <a:lnTo>
                    <a:pt x="1149937" y="34718"/>
                  </a:lnTo>
                  <a:lnTo>
                    <a:pt x="1112271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71" y="9316"/>
                  </a:lnTo>
                  <a:lnTo>
                    <a:pt x="1149937" y="34718"/>
                  </a:lnTo>
                  <a:lnTo>
                    <a:pt x="1175339" y="72384"/>
                  </a:lnTo>
                  <a:lnTo>
                    <a:pt x="1184655" y="118490"/>
                  </a:lnTo>
                  <a:lnTo>
                    <a:pt x="1184655" y="1066164"/>
                  </a:lnTo>
                  <a:lnTo>
                    <a:pt x="1175339" y="1112271"/>
                  </a:lnTo>
                  <a:lnTo>
                    <a:pt x="1149937" y="1149937"/>
                  </a:lnTo>
                  <a:lnTo>
                    <a:pt x="1112271" y="1175339"/>
                  </a:lnTo>
                  <a:lnTo>
                    <a:pt x="1066165" y="1184655"/>
                  </a:lnTo>
                  <a:lnTo>
                    <a:pt x="118491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96988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092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384031" y="3019551"/>
            <a:ext cx="1651000" cy="1914525"/>
            <a:chOff x="8384031" y="3019551"/>
            <a:chExt cx="1651000" cy="1914525"/>
          </a:xfrm>
        </p:grpSpPr>
        <p:sp>
          <p:nvSpPr>
            <p:cNvPr id="11" name="object 11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165" y="1184529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3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71"/>
                  </a:lnTo>
                  <a:lnTo>
                    <a:pt x="34655" y="1149937"/>
                  </a:lnTo>
                  <a:lnTo>
                    <a:pt x="72276" y="1175339"/>
                  </a:lnTo>
                  <a:lnTo>
                    <a:pt x="118363" y="1184655"/>
                  </a:lnTo>
                  <a:lnTo>
                    <a:pt x="1066037" y="1184655"/>
                  </a:lnTo>
                  <a:lnTo>
                    <a:pt x="1112144" y="1175339"/>
                  </a:lnTo>
                  <a:lnTo>
                    <a:pt x="1149810" y="1149937"/>
                  </a:lnTo>
                  <a:lnTo>
                    <a:pt x="1175212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3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71"/>
                  </a:lnTo>
                  <a:lnTo>
                    <a:pt x="1149810" y="1149937"/>
                  </a:lnTo>
                  <a:lnTo>
                    <a:pt x="1112144" y="1175339"/>
                  </a:lnTo>
                  <a:lnTo>
                    <a:pt x="1066037" y="1184655"/>
                  </a:lnTo>
                  <a:lnTo>
                    <a:pt x="118363" y="1184655"/>
                  </a:lnTo>
                  <a:lnTo>
                    <a:pt x="72276" y="1175339"/>
                  </a:lnTo>
                  <a:lnTo>
                    <a:pt x="34655" y="1149937"/>
                  </a:lnTo>
                  <a:lnTo>
                    <a:pt x="929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80630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0220579" y="3019551"/>
            <a:ext cx="1396365" cy="1914525"/>
            <a:chOff x="10220579" y="3019551"/>
            <a:chExt cx="1396365" cy="1914525"/>
          </a:xfrm>
        </p:grpSpPr>
        <p:sp>
          <p:nvSpPr>
            <p:cNvPr id="17" name="object 17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9"/>
                  </a:lnTo>
                  <a:lnTo>
                    <a:pt x="1066038" y="1184529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9"/>
                  </a:lnTo>
                  <a:lnTo>
                    <a:pt x="118364" y="1184529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0" y="1184655"/>
                  </a:lnTo>
                  <a:lnTo>
                    <a:pt x="1066037" y="1184655"/>
                  </a:lnTo>
                  <a:lnTo>
                    <a:pt x="1112198" y="1175339"/>
                  </a:lnTo>
                  <a:lnTo>
                    <a:pt x="1149857" y="1149937"/>
                  </a:lnTo>
                  <a:lnTo>
                    <a:pt x="1175230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30" y="72384"/>
                  </a:lnTo>
                  <a:lnTo>
                    <a:pt x="1149857" y="34718"/>
                  </a:lnTo>
                  <a:lnTo>
                    <a:pt x="1112198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98" y="9316"/>
                  </a:lnTo>
                  <a:lnTo>
                    <a:pt x="1149857" y="34718"/>
                  </a:lnTo>
                  <a:lnTo>
                    <a:pt x="1175230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30" y="1112271"/>
                  </a:lnTo>
                  <a:lnTo>
                    <a:pt x="1149857" y="1149937"/>
                  </a:lnTo>
                  <a:lnTo>
                    <a:pt x="1112198" y="1175339"/>
                  </a:lnTo>
                  <a:lnTo>
                    <a:pt x="1066037" y="1184655"/>
                  </a:lnTo>
                  <a:lnTo>
                    <a:pt x="118490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2" name="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66412" y="2057400"/>
            <a:ext cx="3368040" cy="336804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FB7CEE9-624C-1C74-13B9-EFA55C734B3C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1FBAE5D-5C09-F2A6-7110-018609D21A1D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8912442F-5805-BC49-1887-606D52F30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6F85067-DA0E-1147-96DF-CBDA9D4EB3DE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27" name="Right Triangle 26">
              <a:extLst>
                <a:ext uri="{FF2B5EF4-FFF2-40B4-BE49-F238E27FC236}">
                  <a16:creationId xmlns:a16="http://schemas.microsoft.com/office/drawing/2014/main" id="{CAF1F08E-14E9-E109-53FD-33A511D0E7D4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Results</a:t>
            </a:r>
            <a:r>
              <a:rPr spc="-7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spc="-10" dirty="0"/>
              <a:t>conclusions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810756" y="1740407"/>
            <a:ext cx="3823970" cy="1132840"/>
            <a:chOff x="6810756" y="1740407"/>
            <a:chExt cx="3823970" cy="1132840"/>
          </a:xfrm>
        </p:grpSpPr>
        <p:sp>
          <p:nvSpPr>
            <p:cNvPr id="4" name="object 4"/>
            <p:cNvSpPr/>
            <p:nvPr/>
          </p:nvSpPr>
          <p:spPr>
            <a:xfrm>
              <a:off x="6810756" y="1969007"/>
              <a:ext cx="3823970" cy="675640"/>
            </a:xfrm>
            <a:custGeom>
              <a:avLst/>
              <a:gdLst/>
              <a:ahLst/>
              <a:cxnLst/>
              <a:rect l="l" t="t" r="r" b="b"/>
              <a:pathLst>
                <a:path w="3823970" h="675639">
                  <a:moveTo>
                    <a:pt x="1275524" y="675131"/>
                  </a:moveTo>
                  <a:lnTo>
                    <a:pt x="1326769" y="675131"/>
                  </a:lnTo>
                </a:path>
                <a:path w="3823970" h="675639">
                  <a:moveTo>
                    <a:pt x="2760916" y="675131"/>
                  </a:moveTo>
                  <a:lnTo>
                    <a:pt x="3239008" y="675131"/>
                  </a:lnTo>
                </a:path>
                <a:path w="3823970" h="675639">
                  <a:moveTo>
                    <a:pt x="2496248" y="675131"/>
                  </a:moveTo>
                  <a:lnTo>
                    <a:pt x="2547493" y="675131"/>
                  </a:lnTo>
                </a:path>
                <a:path w="3823970" h="675639">
                  <a:moveTo>
                    <a:pt x="3717099" y="675131"/>
                  </a:moveTo>
                  <a:lnTo>
                    <a:pt x="3823716" y="675131"/>
                  </a:lnTo>
                </a:path>
                <a:path w="3823970" h="675639">
                  <a:moveTo>
                    <a:pt x="0" y="675131"/>
                  </a:moveTo>
                  <a:lnTo>
                    <a:pt x="105918" y="675131"/>
                  </a:lnTo>
                </a:path>
                <a:path w="3823970" h="675639">
                  <a:moveTo>
                    <a:pt x="2231580" y="675131"/>
                  </a:moveTo>
                  <a:lnTo>
                    <a:pt x="2282825" y="675131"/>
                  </a:lnTo>
                </a:path>
                <a:path w="3823970" h="675639">
                  <a:moveTo>
                    <a:pt x="1804733" y="675131"/>
                  </a:moveTo>
                  <a:lnTo>
                    <a:pt x="2018157" y="675131"/>
                  </a:lnTo>
                </a:path>
                <a:path w="3823970" h="675639">
                  <a:moveTo>
                    <a:pt x="1540192" y="675131"/>
                  </a:moveTo>
                  <a:lnTo>
                    <a:pt x="1591310" y="675131"/>
                  </a:lnTo>
                </a:path>
                <a:path w="3823970" h="675639">
                  <a:moveTo>
                    <a:pt x="319341" y="675131"/>
                  </a:moveTo>
                  <a:lnTo>
                    <a:pt x="370586" y="675131"/>
                  </a:lnTo>
                </a:path>
                <a:path w="3823970" h="675639">
                  <a:moveTo>
                    <a:pt x="3452431" y="675131"/>
                  </a:moveTo>
                  <a:lnTo>
                    <a:pt x="3503676" y="675131"/>
                  </a:lnTo>
                </a:path>
                <a:path w="3823970" h="675639">
                  <a:moveTo>
                    <a:pt x="848677" y="675131"/>
                  </a:moveTo>
                  <a:lnTo>
                    <a:pt x="1062101" y="675131"/>
                  </a:lnTo>
                </a:path>
                <a:path w="3823970" h="675639">
                  <a:moveTo>
                    <a:pt x="584009" y="675131"/>
                  </a:moveTo>
                  <a:lnTo>
                    <a:pt x="635253" y="675131"/>
                  </a:lnTo>
                </a:path>
                <a:path w="3823970" h="675639">
                  <a:moveTo>
                    <a:pt x="0" y="449579"/>
                  </a:moveTo>
                  <a:lnTo>
                    <a:pt x="105918" y="449579"/>
                  </a:lnTo>
                </a:path>
                <a:path w="3823970" h="675639">
                  <a:moveTo>
                    <a:pt x="3452431" y="449579"/>
                  </a:moveTo>
                  <a:lnTo>
                    <a:pt x="3503676" y="449579"/>
                  </a:lnTo>
                </a:path>
                <a:path w="3823970" h="675639">
                  <a:moveTo>
                    <a:pt x="1540192" y="449579"/>
                  </a:moveTo>
                  <a:lnTo>
                    <a:pt x="2018157" y="449579"/>
                  </a:lnTo>
                </a:path>
                <a:path w="3823970" h="675639">
                  <a:moveTo>
                    <a:pt x="2760916" y="449579"/>
                  </a:moveTo>
                  <a:lnTo>
                    <a:pt x="3239008" y="449579"/>
                  </a:lnTo>
                </a:path>
                <a:path w="3823970" h="675639">
                  <a:moveTo>
                    <a:pt x="1275524" y="449579"/>
                  </a:moveTo>
                  <a:lnTo>
                    <a:pt x="1326769" y="449579"/>
                  </a:lnTo>
                </a:path>
                <a:path w="3823970" h="675639">
                  <a:moveTo>
                    <a:pt x="319341" y="449579"/>
                  </a:moveTo>
                  <a:lnTo>
                    <a:pt x="370586" y="449579"/>
                  </a:lnTo>
                </a:path>
                <a:path w="3823970" h="675639">
                  <a:moveTo>
                    <a:pt x="2231580" y="449579"/>
                  </a:moveTo>
                  <a:lnTo>
                    <a:pt x="2547493" y="449579"/>
                  </a:lnTo>
                </a:path>
                <a:path w="3823970" h="675639">
                  <a:moveTo>
                    <a:pt x="584009" y="449579"/>
                  </a:moveTo>
                  <a:lnTo>
                    <a:pt x="1062101" y="449579"/>
                  </a:lnTo>
                </a:path>
                <a:path w="3823970" h="675639">
                  <a:moveTo>
                    <a:pt x="3717099" y="449579"/>
                  </a:moveTo>
                  <a:lnTo>
                    <a:pt x="3823716" y="449579"/>
                  </a:lnTo>
                </a:path>
                <a:path w="3823970" h="675639">
                  <a:moveTo>
                    <a:pt x="3717099" y="225551"/>
                  </a:moveTo>
                  <a:lnTo>
                    <a:pt x="3823716" y="225551"/>
                  </a:lnTo>
                </a:path>
                <a:path w="3823970" h="675639">
                  <a:moveTo>
                    <a:pt x="319341" y="225551"/>
                  </a:moveTo>
                  <a:lnTo>
                    <a:pt x="1326769" y="225551"/>
                  </a:lnTo>
                </a:path>
                <a:path w="3823970" h="675639">
                  <a:moveTo>
                    <a:pt x="1540192" y="225551"/>
                  </a:moveTo>
                  <a:lnTo>
                    <a:pt x="2018157" y="225551"/>
                  </a:lnTo>
                </a:path>
                <a:path w="3823970" h="675639">
                  <a:moveTo>
                    <a:pt x="0" y="225551"/>
                  </a:moveTo>
                  <a:lnTo>
                    <a:pt x="105918" y="225551"/>
                  </a:lnTo>
                </a:path>
                <a:path w="3823970" h="675639">
                  <a:moveTo>
                    <a:pt x="2231580" y="225551"/>
                  </a:moveTo>
                  <a:lnTo>
                    <a:pt x="3503676" y="225551"/>
                  </a:lnTo>
                </a:path>
                <a:path w="3823970" h="675639">
                  <a:moveTo>
                    <a:pt x="3717099" y="0"/>
                  </a:moveTo>
                  <a:lnTo>
                    <a:pt x="3823716" y="0"/>
                  </a:lnTo>
                </a:path>
                <a:path w="3823970" h="675639">
                  <a:moveTo>
                    <a:pt x="0" y="0"/>
                  </a:moveTo>
                  <a:lnTo>
                    <a:pt x="105918" y="0"/>
                  </a:lnTo>
                </a:path>
                <a:path w="3823970" h="675639">
                  <a:moveTo>
                    <a:pt x="319341" y="0"/>
                  </a:moveTo>
                  <a:lnTo>
                    <a:pt x="1326769" y="0"/>
                  </a:lnTo>
                </a:path>
                <a:path w="3823970" h="675639">
                  <a:moveTo>
                    <a:pt x="1540192" y="0"/>
                  </a:moveTo>
                  <a:lnTo>
                    <a:pt x="350367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810756" y="1744979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916674" y="1902015"/>
              <a:ext cx="213423" cy="96627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872857" y="2306497"/>
              <a:ext cx="213423" cy="56179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8913" y="2081783"/>
              <a:ext cx="213423" cy="78651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85096" y="1857070"/>
              <a:ext cx="213423" cy="101122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81342" y="2328976"/>
              <a:ext cx="213423" cy="53931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37525" y="1879536"/>
              <a:ext cx="213423" cy="98875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093581" y="2463799"/>
              <a:ext cx="213423" cy="404495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049764" y="2239086"/>
              <a:ext cx="213423" cy="62920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46010" y="2418854"/>
              <a:ext cx="213423" cy="44944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402066" y="2418854"/>
              <a:ext cx="213423" cy="449440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9358249" y="2194140"/>
              <a:ext cx="213423" cy="67415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0314432" y="1744700"/>
              <a:ext cx="213423" cy="112359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810756" y="2868167"/>
              <a:ext cx="3823970" cy="0"/>
            </a:xfrm>
            <a:custGeom>
              <a:avLst/>
              <a:gdLst/>
              <a:ahLst/>
              <a:cxnLst/>
              <a:rect l="l" t="t" r="r" b="b"/>
              <a:pathLst>
                <a:path w="3823970">
                  <a:moveTo>
                    <a:pt x="0" y="0"/>
                  </a:moveTo>
                  <a:lnTo>
                    <a:pt x="3823716" y="0"/>
                  </a:lnTo>
                </a:path>
              </a:pathLst>
            </a:custGeom>
            <a:ln w="9144">
              <a:solidFill>
                <a:srgbClr val="C9DFF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6810756" y="1519427"/>
            <a:ext cx="3823970" cy="0"/>
          </a:xfrm>
          <a:custGeom>
            <a:avLst/>
            <a:gdLst/>
            <a:ahLst/>
            <a:cxnLst/>
            <a:rect l="l" t="t" r="r" b="b"/>
            <a:pathLst>
              <a:path w="3823970">
                <a:moveTo>
                  <a:pt x="0" y="0"/>
                </a:moveTo>
                <a:lnTo>
                  <a:pt x="3823716" y="0"/>
                </a:lnTo>
              </a:path>
            </a:pathLst>
          </a:custGeom>
          <a:ln w="9144">
            <a:solidFill>
              <a:srgbClr val="C9DFF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6582918" y="1361313"/>
            <a:ext cx="110489" cy="159893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0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04481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60538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17102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773157" y="2932557"/>
            <a:ext cx="7683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Category</a:t>
            </a:r>
            <a:r>
              <a:rPr sz="1200" spc="-4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952613" y="1500378"/>
            <a:ext cx="1355725" cy="3492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dirty="0">
                <a:solidFill>
                  <a:srgbClr val="0D2841"/>
                </a:solidFill>
                <a:latin typeface="Arial"/>
                <a:cs typeface="Arial"/>
              </a:rPr>
              <a:t>Chart</a:t>
            </a:r>
            <a:r>
              <a:rPr sz="2100" b="1" spc="60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2100" b="1" spc="-10" dirty="0">
                <a:solidFill>
                  <a:srgbClr val="0D2841"/>
                </a:solidFill>
                <a:latin typeface="Arial"/>
                <a:cs typeface="Arial"/>
              </a:rPr>
              <a:t>Title</a:t>
            </a:r>
            <a:endParaRPr sz="2100">
              <a:latin typeface="Arial"/>
              <a:cs typeface="Arial"/>
            </a:endParaRPr>
          </a:p>
        </p:txBody>
      </p:sp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504430" y="3750354"/>
            <a:ext cx="76409" cy="7640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7602473" y="367207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321420" y="3750354"/>
            <a:ext cx="76409" cy="76409"/>
          </a:xfrm>
          <a:prstGeom prst="rect">
            <a:avLst/>
          </a:prstGeom>
        </p:spPr>
      </p:pic>
      <p:sp>
        <p:nvSpPr>
          <p:cNvPr id="29" name="object 29"/>
          <p:cNvSpPr txBox="1"/>
          <p:nvPr/>
        </p:nvSpPr>
        <p:spPr>
          <a:xfrm>
            <a:off x="8419592" y="367207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0" name="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9138411" y="3750354"/>
            <a:ext cx="76409" cy="76409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9236709" y="3672078"/>
            <a:ext cx="5822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D2841"/>
                </a:solidFill>
                <a:latin typeface="Arial"/>
                <a:cs typeface="Arial"/>
              </a:rPr>
              <a:t>Series</a:t>
            </a:r>
            <a:r>
              <a:rPr sz="1200" spc="-35" dirty="0">
                <a:solidFill>
                  <a:srgbClr val="0D2841"/>
                </a:solidFill>
                <a:latin typeface="Arial"/>
                <a:cs typeface="Arial"/>
              </a:rPr>
              <a:t> </a:t>
            </a:r>
            <a:r>
              <a:rPr sz="1200" spc="-50" dirty="0">
                <a:solidFill>
                  <a:srgbClr val="0D2841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32" name="object 32"/>
          <p:cNvGraphicFramePr>
            <a:graphicFrameLocks noGrp="1"/>
          </p:cNvGraphicFramePr>
          <p:nvPr/>
        </p:nvGraphicFramePr>
        <p:xfrm>
          <a:off x="1388999" y="1427733"/>
          <a:ext cx="4029710" cy="1892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Class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Group</a:t>
                      </a:r>
                      <a:r>
                        <a:rPr sz="1800" b="1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0" dirty="0">
                          <a:latin typeface="Arial"/>
                          <a:cs typeface="Arial"/>
                        </a:rPr>
                        <a:t>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Group</a:t>
                      </a:r>
                      <a:r>
                        <a:rPr sz="1800" b="1" spc="-50" dirty="0">
                          <a:latin typeface="Arial"/>
                          <a:cs typeface="Arial"/>
                        </a:rPr>
                        <a:t> B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T w="12700">
                      <a:solidFill>
                        <a:srgbClr val="155F82"/>
                      </a:solidFill>
                      <a:prstDash val="solid"/>
                    </a:lnT>
                    <a:lnB w="12700">
                      <a:solidFill>
                        <a:srgbClr val="155F8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Class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155F82"/>
                      </a:solidFill>
                      <a:prstDash val="solid"/>
                    </a:lnT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33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155F82"/>
                      </a:solidFill>
                      <a:prstDash val="solid"/>
                    </a:lnT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T w="12700">
                      <a:solidFill>
                        <a:srgbClr val="155F82"/>
                      </a:solidFill>
                      <a:prstDash val="solid"/>
                    </a:lnT>
                    <a:solidFill>
                      <a:srgbClr val="155F82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Class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/>
                </a:tc>
                <a:tc>
                  <a:txBody>
                    <a:bodyPr/>
                    <a:lstStyle/>
                    <a:p>
                      <a:pPr marL="1333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76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88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Class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60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33350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84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155F82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1800" spc="-25" dirty="0">
                          <a:latin typeface="Arial"/>
                          <a:cs typeface="Arial"/>
                        </a:rPr>
                        <a:t>90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93980" marB="0">
                    <a:lnB w="12700">
                      <a:solidFill>
                        <a:srgbClr val="155F82"/>
                      </a:solidFill>
                      <a:prstDash val="solid"/>
                    </a:lnB>
                    <a:solidFill>
                      <a:srgbClr val="155F82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3" name="object 33"/>
          <p:cNvSpPr txBox="1"/>
          <p:nvPr/>
        </p:nvSpPr>
        <p:spPr>
          <a:xfrm>
            <a:off x="1251915" y="3658361"/>
            <a:ext cx="436816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here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251915" y="4056655"/>
            <a:ext cx="6467475" cy="216979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second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 dirty="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sz="2600" dirty="0">
                <a:latin typeface="Calibri"/>
                <a:cs typeface="Calibri"/>
              </a:rPr>
              <a:t>Add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your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first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bullet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(if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required)</a:t>
            </a:r>
            <a:endParaRPr sz="2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15"/>
              </a:spcBef>
            </a:pPr>
            <a:r>
              <a:rPr sz="2400" b="1" spc="-10" dirty="0">
                <a:latin typeface="Calibri"/>
                <a:cs typeface="Calibri"/>
              </a:rPr>
              <a:t>Acknowledgement</a:t>
            </a:r>
            <a:endParaRPr sz="2400" dirty="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844"/>
              </a:spcBef>
              <a:buFont typeface="Arial"/>
              <a:buChar char="•"/>
              <a:tabLst>
                <a:tab pos="222885" algn="l"/>
              </a:tabLst>
            </a:pPr>
            <a:r>
              <a:rPr sz="2200" dirty="0">
                <a:latin typeface="Calibri"/>
                <a:cs typeface="Calibri"/>
              </a:rPr>
              <a:t>Add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first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bullet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point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here</a:t>
            </a:r>
            <a:endParaRPr sz="2200" dirty="0">
              <a:latin typeface="Calibri"/>
              <a:cs typeface="Calibri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8EAC3F6-7D13-BAE3-2247-D68FA396B1F0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C05DBBE-35BB-839C-BB97-7DB2889220FF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26DA1CB9-DD18-D842-4F65-02032995636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A8AF8570-57A8-BA1A-5C82-25392672B47C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40" name="Right Triangle 39">
              <a:extLst>
                <a:ext uri="{FF2B5EF4-FFF2-40B4-BE49-F238E27FC236}">
                  <a16:creationId xmlns:a16="http://schemas.microsoft.com/office/drawing/2014/main" id="{D417CFA4-3AC3-2D34-205B-6A9FAD20ABA3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kern="0"/>
              </a:defPPr>
              <a:lvl1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179</Words>
  <Application>Microsoft Office PowerPoint</Application>
  <PresentationFormat>Widescreen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 of the abstract</vt:lpstr>
      <vt:lpstr>Background</vt:lpstr>
      <vt:lpstr>Methods</vt:lpstr>
      <vt:lpstr>Results and 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Thilini Anupama</cp:lastModifiedBy>
  <cp:revision>3</cp:revision>
  <dcterms:created xsi:type="dcterms:W3CDTF">2025-08-14T17:18:47Z</dcterms:created>
  <dcterms:modified xsi:type="dcterms:W3CDTF">2026-06-20T16:40:29Z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